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2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BFEA0-A5C0-B543-8C77-8E9A7DAF4070}" type="datetimeFigureOut">
              <a:rPr kumimoji="1" lang="zh-CN" altLang="en-US" smtClean="0"/>
              <a:t>2022/11/16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9EE0-CDA9-4B45-AC95-298A3EC03F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4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assistant.</a:t>
            </a:r>
          </a:p>
          <a:p>
            <a:r>
              <a:rPr kumimoji="1" lang="en-US" altLang="zh-CN" dirty="0"/>
              <a:t>plan</a:t>
            </a:r>
          </a:p>
          <a:p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59EE0-CDA9-4B45-AC95-298A3EC03F9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83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Module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now.</a:t>
            </a:r>
          </a:p>
          <a:p>
            <a:r>
              <a:rPr kumimoji="1" lang="en-US" altLang="zh-CN" dirty="0"/>
              <a:t>Optimize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</a:p>
          <a:p>
            <a:r>
              <a:rPr kumimoji="1" lang="en-US" altLang="zh-CN" dirty="0"/>
              <a:t>Cash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</a:p>
          <a:p>
            <a:r>
              <a:rPr kumimoji="1" lang="en-US" altLang="zh-CN" dirty="0"/>
              <a:t>Options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</a:p>
          <a:p>
            <a:r>
              <a:rPr kumimoji="1" lang="en-US" altLang="zh-CN" dirty="0"/>
              <a:t>Dark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FLow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DarkPool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CashFlow,whole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market(VIX)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59EE0-CDA9-4B45-AC95-298A3EC03F9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9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0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9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23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53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76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7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3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1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400" kern="1200" spc="1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2000" kern="1200" spc="1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 spc="1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三角形抽象背景">
            <a:extLst>
              <a:ext uri="{FF2B5EF4-FFF2-40B4-BE49-F238E27FC236}">
                <a16:creationId xmlns:a16="http://schemas.microsoft.com/office/drawing/2014/main" id="{41266665-583A-4E70-F463-B5891893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-38331" y="-1"/>
            <a:ext cx="12188932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7F0258-09D9-D839-2A33-DDA5A81B1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279" y="1905224"/>
            <a:ext cx="6900839" cy="2736390"/>
          </a:xfrm>
        </p:spPr>
        <p:txBody>
          <a:bodyPr anchor="t">
            <a:normAutofit fontScale="90000"/>
          </a:bodyPr>
          <a:lstStyle/>
          <a:p>
            <a:r>
              <a:rPr kumimoji="1" lang="en-US" altLang="zh-CN" sz="8000" b="1" dirty="0" err="1">
                <a:solidFill>
                  <a:srgbClr val="FFFFFF"/>
                </a:solidFill>
              </a:rPr>
              <a:t>Algotrader</a:t>
            </a:r>
            <a:br>
              <a:rPr kumimoji="1" lang="zh-CN" altLang="en-US" sz="8000" b="1" dirty="0">
                <a:solidFill>
                  <a:srgbClr val="FFFFFF"/>
                </a:solidFill>
              </a:rPr>
            </a:br>
            <a:endParaRPr kumimoji="1" lang="zh-CN" altLang="en-US" sz="8000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D9E267-DEB3-B732-AD97-0B6FD26D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751" y="3697207"/>
            <a:ext cx="5621795" cy="1458755"/>
          </a:xfrm>
        </p:spPr>
        <p:txBody>
          <a:bodyPr anchor="b">
            <a:normAutofit fontScale="70000" lnSpcReduction="20000"/>
          </a:bodyPr>
          <a:lstStyle/>
          <a:p>
            <a:pPr algn="r"/>
            <a:r>
              <a:rPr kumimoji="1" lang="en-US" altLang="zh-CN" sz="6000" dirty="0">
                <a:solidFill>
                  <a:srgbClr val="FFFFFF"/>
                </a:solidFill>
              </a:rPr>
              <a:t>Trader</a:t>
            </a:r>
            <a:r>
              <a:rPr kumimoji="1" lang="zh-CN" altLang="en-US" sz="6000" dirty="0">
                <a:solidFill>
                  <a:srgbClr val="FFFFFF"/>
                </a:solidFill>
              </a:rPr>
              <a:t> </a:t>
            </a:r>
            <a:r>
              <a:rPr kumimoji="1" lang="en-US" altLang="zh-CN" sz="6000" dirty="0">
                <a:solidFill>
                  <a:srgbClr val="FFFFFF"/>
                </a:solidFill>
              </a:rPr>
              <a:t>Assistant</a:t>
            </a:r>
            <a:r>
              <a:rPr kumimoji="1" lang="zh-CN" altLang="en-US" sz="6000" dirty="0">
                <a:solidFill>
                  <a:srgbClr val="FFFFFF"/>
                </a:solidFill>
              </a:rPr>
              <a:t> </a:t>
            </a:r>
            <a:r>
              <a:rPr kumimoji="1" lang="en-US" altLang="zh-CN" sz="6000" dirty="0">
                <a:solidFill>
                  <a:srgbClr val="FFFFFF"/>
                </a:solidFill>
              </a:rPr>
              <a:t>Tool</a:t>
            </a:r>
            <a:endParaRPr kumimoji="1" lang="zh-CN" altLang="en-US" sz="6000" b="1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A408313-F639-8982-3AD1-290700E02EC1}"/>
              </a:ext>
            </a:extLst>
          </p:cNvPr>
          <p:cNvSpPr txBox="1"/>
          <p:nvPr/>
        </p:nvSpPr>
        <p:spPr>
          <a:xfrm>
            <a:off x="672662" y="5938345"/>
            <a:ext cx="24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1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5DE0CD-C5D4-D882-FA52-A5EB5397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" y="0"/>
            <a:ext cx="10287001" cy="80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DFC25A-AD92-E2A9-668B-5FD80C67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83" y="0"/>
            <a:ext cx="11005634" cy="101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1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2833AE-273B-2B73-FC7F-FD9897E3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39" y="0"/>
            <a:ext cx="9903604" cy="972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0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0E56C38A-A47F-39C8-AAFC-89D961C8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8" y="0"/>
            <a:ext cx="8835163" cy="68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21A1CE-BCC4-19AA-6279-49AD00DC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24" y="1124857"/>
            <a:ext cx="7393779" cy="1959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DA5245-15F9-C49E-3B05-1CD27EA7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24" y="3727028"/>
            <a:ext cx="7393778" cy="19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F893C-EB9E-2900-34FE-AAEB6E3E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80437"/>
            <a:ext cx="4100286" cy="806849"/>
          </a:xfrm>
        </p:spPr>
        <p:txBody>
          <a:bodyPr/>
          <a:lstStyle/>
          <a:p>
            <a:r>
              <a:rPr kumimoji="1" lang="en-US" altLang="zh-CN" dirty="0" err="1"/>
              <a:t>Backtest</a:t>
            </a:r>
            <a:endParaRPr kumimoji="1" lang="zh-CN" altLang="en-US" dirty="0"/>
          </a:p>
        </p:txBody>
      </p:sp>
      <p:pic>
        <p:nvPicPr>
          <p:cNvPr id="5" name="图片 4" descr="图形用户界面, 图表, 折线图, 散点图&#10;&#10;描述已自动生成">
            <a:extLst>
              <a:ext uri="{FF2B5EF4-FFF2-40B4-BE49-F238E27FC236}">
                <a16:creationId xmlns:a16="http://schemas.microsoft.com/office/drawing/2014/main" id="{32C12B26-626F-7FAC-74FA-050F8B25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" y="2166257"/>
            <a:ext cx="11484430" cy="4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554F1A-70E1-1E6E-4819-2563541D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511978"/>
            <a:ext cx="10811929" cy="2430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4E9A74-E4EB-2077-75DB-68D30F1A4DC6}"/>
              </a:ext>
            </a:extLst>
          </p:cNvPr>
          <p:cNvSpPr txBox="1"/>
          <p:nvPr/>
        </p:nvSpPr>
        <p:spPr>
          <a:xfrm>
            <a:off x="4096597" y="1176684"/>
            <a:ext cx="375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LogisticRegression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6633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657F46-6B3C-D42C-8D5C-85632A5E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23" y="0"/>
            <a:ext cx="5003154" cy="77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7B78C6-1045-B100-4238-239F0653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4" y="696686"/>
            <a:ext cx="5677090" cy="21662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CCF5B1-F98A-9C2B-09C4-CAFFB4D3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78" y="3428999"/>
            <a:ext cx="5761455" cy="20783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DE0C76-782C-CE34-D5D8-CD7232B017CD}"/>
              </a:ext>
            </a:extLst>
          </p:cNvPr>
          <p:cNvSpPr txBox="1"/>
          <p:nvPr/>
        </p:nvSpPr>
        <p:spPr>
          <a:xfrm>
            <a:off x="1611085" y="1676399"/>
            <a:ext cx="210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Before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ML</a:t>
            </a:r>
            <a:endParaRPr kumimoji="1"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C9EBD7-299E-8ECD-5BE6-855BF099DB23}"/>
              </a:ext>
            </a:extLst>
          </p:cNvPr>
          <p:cNvSpPr txBox="1"/>
          <p:nvPr/>
        </p:nvSpPr>
        <p:spPr>
          <a:xfrm>
            <a:off x="1641584" y="4304439"/>
            <a:ext cx="210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After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ML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02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9E284E-2A00-417B-58C5-635034B8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5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9BD29-AFC6-10C4-6ABF-FCE64604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Purpose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6CAC5-4FDF-405A-D51F-3E4420AB5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trader.</a:t>
            </a:r>
          </a:p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open: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trend</a:t>
            </a:r>
          </a:p>
          <a:p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hour: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monitor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</a:p>
          <a:p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entry: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54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657D-B1C5-7F71-07CB-FA8526C9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921" y="2091215"/>
            <a:ext cx="10634472" cy="2157984"/>
          </a:xfrm>
        </p:spPr>
        <p:txBody>
          <a:bodyPr/>
          <a:lstStyle/>
          <a:p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391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F8A7C-75EB-5ED5-894B-228DB4F8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697992"/>
          </a:xfrm>
        </p:spPr>
        <p:txBody>
          <a:bodyPr/>
          <a:lstStyle/>
          <a:p>
            <a:r>
              <a:rPr kumimoji="1" lang="en-US" altLang="zh-CN" dirty="0"/>
              <a:t>Prophet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6FDCD2E-C0F2-37F1-5584-7CBECED4E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941623"/>
            <a:ext cx="9935029" cy="42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326D8-E2EB-84D2-1B06-6014FE8A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959249"/>
          </a:xfrm>
        </p:spPr>
        <p:txBody>
          <a:bodyPr/>
          <a:lstStyle/>
          <a:p>
            <a:r>
              <a:rPr kumimoji="1" lang="en-US" altLang="zh-CN" dirty="0"/>
              <a:t>Bullish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Bearish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880AF0-7C1F-3D75-330D-6D2CEA54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231063"/>
            <a:ext cx="10776674" cy="36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971C7-A527-9A3D-13EA-710471E0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959" y="977900"/>
            <a:ext cx="2608943" cy="1089878"/>
          </a:xfrm>
        </p:spPr>
        <p:txBody>
          <a:bodyPr/>
          <a:lstStyle/>
          <a:p>
            <a:r>
              <a:rPr kumimoji="1" lang="en-US" altLang="zh-CN" dirty="0"/>
              <a:t>LSTM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F286F-C412-9E38-E74F-3490F11178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947" y="2168855"/>
            <a:ext cx="5940965" cy="392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99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321EC-A0DB-AC57-8B16-8A36A7C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943" y="1089819"/>
            <a:ext cx="2195286" cy="1187849"/>
          </a:xfrm>
        </p:spPr>
        <p:txBody>
          <a:bodyPr/>
          <a:lstStyle/>
          <a:p>
            <a:r>
              <a:rPr kumimoji="1" lang="en-US" altLang="zh-CN" dirty="0"/>
              <a:t>SVM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6C4C90-42D8-FCFE-699A-3486AB221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01" y="2732315"/>
            <a:ext cx="8591170" cy="29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5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E6462-0229-B8F2-3EDC-2108F7B4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527" y="2764078"/>
            <a:ext cx="6321726" cy="746874"/>
          </a:xfrm>
        </p:spPr>
        <p:txBody>
          <a:bodyPr/>
          <a:lstStyle/>
          <a:p>
            <a:r>
              <a:rPr kumimoji="1" lang="en-US" altLang="zh-CN" dirty="0"/>
              <a:t>Market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38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D74141-ECDE-E07D-D9DF-61B3F11F8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64" y="17099"/>
            <a:ext cx="8773064" cy="684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399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Seaford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106</Words>
  <Application>Microsoft Macintosh PowerPoint</Application>
  <PresentationFormat>宽屏</PresentationFormat>
  <Paragraphs>30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Microsoft YaHei</vt:lpstr>
      <vt:lpstr>Microsoft YaHei Light</vt:lpstr>
      <vt:lpstr>Arial</vt:lpstr>
      <vt:lpstr>LevelVTI</vt:lpstr>
      <vt:lpstr>Algotrader </vt:lpstr>
      <vt:lpstr>Purpose</vt:lpstr>
      <vt:lpstr>Before the market open</vt:lpstr>
      <vt:lpstr>Prophet</vt:lpstr>
      <vt:lpstr>Bullish VS Bearish</vt:lpstr>
      <vt:lpstr>LSTM</vt:lpstr>
      <vt:lpstr>SVM</vt:lpstr>
      <vt:lpstr>Market hour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Backtest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Algotrader </dc:title>
  <dc:creator>c170</dc:creator>
  <cp:lastModifiedBy>c170</cp:lastModifiedBy>
  <cp:revision>4</cp:revision>
  <dcterms:created xsi:type="dcterms:W3CDTF">2022-11-15T08:34:10Z</dcterms:created>
  <dcterms:modified xsi:type="dcterms:W3CDTF">2022-11-16T09:58:01Z</dcterms:modified>
</cp:coreProperties>
</file>